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25" Type="http://schemas.openxmlformats.org/officeDocument/2006/relationships/image" Target="../media/image190.png"/><Relationship Id="rId26" Type="http://schemas.openxmlformats.org/officeDocument/2006/relationships/image" Target="../media/image1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Relationship Id="rId27" Type="http://schemas.openxmlformats.org/officeDocument/2006/relationships/image" Target="../media/image2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Relationship Id="rId18" Type="http://schemas.openxmlformats.org/officeDocument/2006/relationships/image" Target="../media/image366.png"/><Relationship Id="rId19" Type="http://schemas.openxmlformats.org/officeDocument/2006/relationships/image" Target="../media/image367.png"/><Relationship Id="rId20" Type="http://schemas.openxmlformats.org/officeDocument/2006/relationships/image" Target="../media/image368.png"/><Relationship Id="rId21" Type="http://schemas.openxmlformats.org/officeDocument/2006/relationships/image" Target="../media/image369.png"/><Relationship Id="rId22" Type="http://schemas.openxmlformats.org/officeDocument/2006/relationships/image" Target="../media/image370.png"/><Relationship Id="rId23" Type="http://schemas.openxmlformats.org/officeDocument/2006/relationships/image" Target="../media/image371.png"/><Relationship Id="rId24" Type="http://schemas.openxmlformats.org/officeDocument/2006/relationships/image" Target="../media/image372.png"/><Relationship Id="rId25" Type="http://schemas.openxmlformats.org/officeDocument/2006/relationships/image" Target="../media/image37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45.png"/><Relationship Id="rId36" Type="http://schemas.openxmlformats.org/officeDocument/2006/relationships/image" Target="../media/image46.png"/><Relationship Id="rId37" Type="http://schemas.openxmlformats.org/officeDocument/2006/relationships/image" Target="../media/image47.png"/><Relationship Id="rId38" Type="http://schemas.openxmlformats.org/officeDocument/2006/relationships/image" Target="../media/image48.png"/><Relationship Id="rId39" Type="http://schemas.openxmlformats.org/officeDocument/2006/relationships/image" Target="../media/image49.png"/><Relationship Id="rId40" Type="http://schemas.openxmlformats.org/officeDocument/2006/relationships/image" Target="../media/image50.png"/><Relationship Id="rId41" Type="http://schemas.openxmlformats.org/officeDocument/2006/relationships/image" Target="../media/image51.png"/><Relationship Id="rId42" Type="http://schemas.openxmlformats.org/officeDocument/2006/relationships/image" Target="../media/image52.png"/><Relationship Id="rId43" Type="http://schemas.openxmlformats.org/officeDocument/2006/relationships/image" Target="../media/image53.png"/><Relationship Id="rId44" Type="http://schemas.openxmlformats.org/officeDocument/2006/relationships/image" Target="../media/image54.png"/><Relationship Id="rId45" Type="http://schemas.openxmlformats.org/officeDocument/2006/relationships/image" Target="../media/image55.png"/><Relationship Id="rId46" Type="http://schemas.openxmlformats.org/officeDocument/2006/relationships/image" Target="../media/image56.png"/><Relationship Id="rId47" Type="http://schemas.openxmlformats.org/officeDocument/2006/relationships/image" Target="../media/image5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65.png"/><Relationship Id="rId25" Type="http://schemas.openxmlformats.org/officeDocument/2006/relationships/image" Target="../media/image16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4279" y="1429092"/>
            <a:ext cx="10914286" cy="3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0004" y="5618208"/>
            <a:ext cx="13333333" cy="37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7989" y="8942560"/>
            <a:ext cx="2942857" cy="4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29825" y="8683797"/>
            <a:ext cx="2114286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0164" y="2452356"/>
            <a:ext cx="1585459" cy="1602148"/>
            <a:chOff x="3440164" y="2452356"/>
            <a:chExt cx="1585459" cy="16021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40164" y="2452356"/>
              <a:ext cx="1585459" cy="1602148"/>
              <a:chOff x="3440164" y="2452356"/>
              <a:chExt cx="1585459" cy="16021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40164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6176" y="2889235"/>
              <a:ext cx="1428571" cy="7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7077" y="2895723"/>
            <a:ext cx="1507777" cy="713496"/>
            <a:chOff x="11657077" y="2895723"/>
            <a:chExt cx="1507777" cy="7134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57077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8272" y="2452356"/>
            <a:ext cx="1585459" cy="1602148"/>
            <a:chOff x="6708272" y="2452356"/>
            <a:chExt cx="1585459" cy="16021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8272" y="2452356"/>
              <a:ext cx="1585459" cy="1602148"/>
              <a:chOff x="6708272" y="2452356"/>
              <a:chExt cx="1585459" cy="16021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8272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4283" y="2889236"/>
              <a:ext cx="1266667" cy="819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8969" y="2895723"/>
            <a:ext cx="1507777" cy="713496"/>
            <a:chOff x="8388969" y="2895723"/>
            <a:chExt cx="1507777" cy="713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388969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76380" y="2452356"/>
            <a:ext cx="1585459" cy="1602148"/>
            <a:chOff x="9976380" y="2452356"/>
            <a:chExt cx="1585459" cy="16021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76380" y="2452356"/>
              <a:ext cx="1585459" cy="1602148"/>
              <a:chOff x="9976380" y="2452356"/>
              <a:chExt cx="1585459" cy="16021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76380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2408" y="2889236"/>
              <a:ext cx="1276190" cy="7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20860" y="2895723"/>
            <a:ext cx="1507777" cy="713496"/>
            <a:chOff x="5120860" y="2895723"/>
            <a:chExt cx="1507777" cy="7134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120860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44489" y="2452356"/>
            <a:ext cx="1585459" cy="1602148"/>
            <a:chOff x="13244489" y="2452356"/>
            <a:chExt cx="1585459" cy="16021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244489" y="2452356"/>
              <a:ext cx="1585459" cy="1602148"/>
              <a:chOff x="13244489" y="2452356"/>
              <a:chExt cx="1585459" cy="160214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44489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70533" y="2889236"/>
              <a:ext cx="942857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52752" y="2895723"/>
            <a:ext cx="1507777" cy="713496"/>
            <a:chOff x="1852752" y="2895723"/>
            <a:chExt cx="1507777" cy="7134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852752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25186" y="2896682"/>
            <a:ext cx="1507777" cy="713496"/>
            <a:chOff x="14925186" y="2896682"/>
            <a:chExt cx="1507777" cy="7134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925186" y="2896682"/>
              <a:ext cx="1507777" cy="71349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19231" y="3994404"/>
            <a:ext cx="552381" cy="7142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776214" y="4054504"/>
            <a:ext cx="733286" cy="495743"/>
            <a:chOff x="8776214" y="4054504"/>
            <a:chExt cx="733286" cy="4957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6214" y="4054504"/>
              <a:ext cx="733286" cy="4957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44323" y="4054504"/>
            <a:ext cx="733286" cy="495743"/>
            <a:chOff x="12044323" y="4054504"/>
            <a:chExt cx="733286" cy="4957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44323" y="4054504"/>
              <a:ext cx="733286" cy="4957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668097" y="4054504"/>
            <a:ext cx="2412096" cy="495495"/>
            <a:chOff x="4668097" y="4054504"/>
            <a:chExt cx="2412096" cy="4954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8097" y="4054504"/>
              <a:ext cx="2412096" cy="4954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25202" y="6108131"/>
            <a:ext cx="2850988" cy="971566"/>
            <a:chOff x="5625202" y="6108131"/>
            <a:chExt cx="2850988" cy="97156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25202" y="6108131"/>
              <a:ext cx="2850988" cy="9715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809524" y="5522769"/>
            <a:ext cx="3560207" cy="2142289"/>
            <a:chOff x="9809524" y="5522769"/>
            <a:chExt cx="3560207" cy="214228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09524" y="5522769"/>
              <a:ext cx="3560207" cy="21422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89844" y="4054504"/>
            <a:ext cx="2033593" cy="495495"/>
            <a:chOff x="1589844" y="4054504"/>
            <a:chExt cx="2033593" cy="49549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89844" y="4054504"/>
              <a:ext cx="2033593" cy="495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0164" y="2452356"/>
            <a:ext cx="1585459" cy="1602148"/>
            <a:chOff x="3440164" y="2452356"/>
            <a:chExt cx="1585459" cy="16021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40164" y="2452356"/>
              <a:ext cx="1585459" cy="1602148"/>
              <a:chOff x="3440164" y="2452356"/>
              <a:chExt cx="1585459" cy="16021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40164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6176" y="2889235"/>
              <a:ext cx="1428571" cy="7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7077" y="2895723"/>
            <a:ext cx="1507777" cy="713496"/>
            <a:chOff x="11657077" y="2895723"/>
            <a:chExt cx="1507777" cy="7134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57077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8272" y="2452356"/>
            <a:ext cx="1585459" cy="1602148"/>
            <a:chOff x="6708272" y="2452356"/>
            <a:chExt cx="1585459" cy="16021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8272" y="2452356"/>
              <a:ext cx="1585459" cy="1602148"/>
              <a:chOff x="6708272" y="2452356"/>
              <a:chExt cx="1585459" cy="16021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8272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4283" y="2889236"/>
              <a:ext cx="1266667" cy="819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8969" y="2895723"/>
            <a:ext cx="1507777" cy="713496"/>
            <a:chOff x="8388969" y="2895723"/>
            <a:chExt cx="1507777" cy="713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388969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76380" y="2452356"/>
            <a:ext cx="1585459" cy="1602148"/>
            <a:chOff x="9976380" y="2452356"/>
            <a:chExt cx="1585459" cy="16021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76380" y="2452356"/>
              <a:ext cx="1585459" cy="1602148"/>
              <a:chOff x="9976380" y="2452356"/>
              <a:chExt cx="1585459" cy="16021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76380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2408" y="2889236"/>
              <a:ext cx="1276190" cy="7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20860" y="2895723"/>
            <a:ext cx="1507777" cy="713496"/>
            <a:chOff x="5120860" y="2895723"/>
            <a:chExt cx="1507777" cy="7134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120860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44489" y="2452356"/>
            <a:ext cx="1585459" cy="1602148"/>
            <a:chOff x="13244489" y="2452356"/>
            <a:chExt cx="1585459" cy="16021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244489" y="2452356"/>
              <a:ext cx="1585459" cy="1602148"/>
              <a:chOff x="13244489" y="2452356"/>
              <a:chExt cx="1585459" cy="160214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44489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70533" y="2889236"/>
              <a:ext cx="942857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52752" y="2895723"/>
            <a:ext cx="1507777" cy="713496"/>
            <a:chOff x="1852752" y="2895723"/>
            <a:chExt cx="1507777" cy="7134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852752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25186" y="2896682"/>
            <a:ext cx="1507777" cy="713496"/>
            <a:chOff x="14925186" y="2896682"/>
            <a:chExt cx="1507777" cy="7134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925186" y="2896682"/>
              <a:ext cx="1507777" cy="71349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19231" y="3994404"/>
            <a:ext cx="552381" cy="7142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776214" y="4054504"/>
            <a:ext cx="733286" cy="495743"/>
            <a:chOff x="8776214" y="4054504"/>
            <a:chExt cx="733286" cy="4957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6214" y="4054504"/>
              <a:ext cx="733286" cy="4957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44323" y="4054504"/>
            <a:ext cx="733286" cy="495743"/>
            <a:chOff x="12044323" y="4054504"/>
            <a:chExt cx="733286" cy="4957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44323" y="4054504"/>
              <a:ext cx="733286" cy="4957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668097" y="4054504"/>
            <a:ext cx="2412096" cy="495495"/>
            <a:chOff x="4668097" y="4054504"/>
            <a:chExt cx="2412096" cy="4954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8097" y="4054504"/>
              <a:ext cx="2412096" cy="4954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09829" y="5256531"/>
            <a:ext cx="4140472" cy="1221439"/>
            <a:chOff x="3009829" y="5256531"/>
            <a:chExt cx="4140472" cy="122143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09829" y="5256531"/>
              <a:ext cx="4140472" cy="12214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009829" y="6808435"/>
            <a:ext cx="10570805" cy="1228856"/>
            <a:chOff x="3009829" y="6808435"/>
            <a:chExt cx="10570805" cy="12288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09829" y="6808435"/>
              <a:ext cx="10570805" cy="12288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62614" y="8298909"/>
            <a:ext cx="2588259" cy="588022"/>
            <a:chOff x="6562614" y="8298909"/>
            <a:chExt cx="2588259" cy="58802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62614" y="8298909"/>
              <a:ext cx="2588259" cy="58802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57514" y="4054504"/>
            <a:ext cx="1701740" cy="495495"/>
            <a:chOff x="1757514" y="4054504"/>
            <a:chExt cx="1701740" cy="49549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57514" y="4054504"/>
              <a:ext cx="1701740" cy="495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3547" y="1823643"/>
            <a:ext cx="10855408" cy="5739797"/>
            <a:chOff x="2643547" y="1823643"/>
            <a:chExt cx="10855408" cy="57397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547" y="1823643"/>
              <a:ext cx="10855408" cy="5739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1933333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3584" y="2372363"/>
            <a:ext cx="4523810" cy="16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7010" y="3549478"/>
            <a:ext cx="4123810" cy="6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9964" y="7042002"/>
            <a:ext cx="6200000" cy="9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2236" y="4896566"/>
            <a:ext cx="6171429" cy="2028857"/>
            <a:chOff x="2422236" y="4896566"/>
            <a:chExt cx="6171429" cy="2028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2236" y="4896566"/>
              <a:ext cx="6171429" cy="2028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5526" y="7042002"/>
            <a:ext cx="6200000" cy="9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5789" y="4902877"/>
            <a:ext cx="6340179" cy="2028857"/>
            <a:chOff x="9815789" y="4902877"/>
            <a:chExt cx="6340179" cy="2028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5789" y="4902877"/>
              <a:ext cx="6340179" cy="2028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1933333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3547" y="1308486"/>
            <a:ext cx="9709528" cy="8398742"/>
            <a:chOff x="2643547" y="1308486"/>
            <a:chExt cx="9709528" cy="83987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547" y="1308486"/>
              <a:ext cx="9709528" cy="8398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4400000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088" y="2172151"/>
            <a:ext cx="15411538" cy="6168759"/>
            <a:chOff x="1437088" y="2172151"/>
            <a:chExt cx="15411538" cy="61687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7088" y="2172151"/>
              <a:ext cx="8349901" cy="6076159"/>
              <a:chOff x="1437088" y="2172151"/>
              <a:chExt cx="8349901" cy="60761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7088" y="2172151"/>
                <a:ext cx="8349901" cy="60761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96245" y="3559958"/>
              <a:ext cx="6748453" cy="4775828"/>
              <a:chOff x="10096245" y="3559958"/>
              <a:chExt cx="6748453" cy="477582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96245" y="3559958"/>
                <a:ext cx="6748453" cy="477582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5066667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976" y="1310694"/>
            <a:ext cx="11864667" cy="8396533"/>
            <a:chOff x="3214976" y="1310694"/>
            <a:chExt cx="11864667" cy="8396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976" y="1310694"/>
              <a:ext cx="11864667" cy="839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59758" y="4194126"/>
            <a:ext cx="1271475" cy="1132423"/>
            <a:chOff x="13259758" y="4194126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59758" y="4194126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3540" y="7426257"/>
            <a:ext cx="4132436" cy="1138114"/>
            <a:chOff x="11193540" y="7426257"/>
            <a:chExt cx="4132436" cy="11381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3540" y="7426257"/>
              <a:ext cx="4132436" cy="113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5066667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976" y="1310694"/>
            <a:ext cx="11864667" cy="8396533"/>
            <a:chOff x="3214976" y="1310694"/>
            <a:chExt cx="11864667" cy="8396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976" y="1310694"/>
              <a:ext cx="11864667" cy="839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7120" y="4124107"/>
            <a:ext cx="1271475" cy="1132423"/>
            <a:chOff x="8507120" y="4124107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7120" y="4124107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3540" y="7426257"/>
            <a:ext cx="4132436" cy="1138114"/>
            <a:chOff x="11193540" y="7426257"/>
            <a:chExt cx="4132436" cy="11381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3540" y="7426257"/>
              <a:ext cx="4132436" cy="113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5066667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976" y="1310694"/>
            <a:ext cx="11864667" cy="8396533"/>
            <a:chOff x="3214976" y="1310694"/>
            <a:chExt cx="11864667" cy="8396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976" y="1310694"/>
              <a:ext cx="11864667" cy="839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0641" y="2348562"/>
            <a:ext cx="1271475" cy="1132423"/>
            <a:chOff x="6220641" y="2348562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0641" y="2348562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3540" y="7426257"/>
            <a:ext cx="4132436" cy="1138114"/>
            <a:chOff x="11193540" y="7426257"/>
            <a:chExt cx="4132436" cy="11381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3540" y="7426257"/>
              <a:ext cx="4132436" cy="113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5066667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4976" y="1310694"/>
            <a:ext cx="11864667" cy="8396533"/>
            <a:chOff x="3214976" y="1310694"/>
            <a:chExt cx="11864667" cy="8396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976" y="1310694"/>
              <a:ext cx="11864667" cy="8396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10364" y="2321023"/>
            <a:ext cx="1271475" cy="1132423"/>
            <a:chOff x="3810364" y="2321023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364" y="2321023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3540" y="7426257"/>
            <a:ext cx="4132436" cy="1138114"/>
            <a:chOff x="11193540" y="7426257"/>
            <a:chExt cx="4132436" cy="11381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3540" y="7426257"/>
              <a:ext cx="4132436" cy="11381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414" y="4465565"/>
            <a:ext cx="1311020" cy="1581931"/>
            <a:chOff x="1592414" y="4465565"/>
            <a:chExt cx="1311020" cy="15819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2414" y="4465565"/>
              <a:ext cx="1311020" cy="1581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2552" y="60472"/>
            <a:ext cx="4952381" cy="4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142857"/>
            <a:ext cx="18285714" cy="3185045"/>
            <a:chOff x="0" y="5142857"/>
            <a:chExt cx="18285714" cy="31850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42857"/>
              <a:ext cx="18285714" cy="31850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784" y="5414194"/>
            <a:ext cx="6990476" cy="33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1744" y="1412087"/>
            <a:ext cx="3190476" cy="647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839" y="5062678"/>
            <a:ext cx="4580952" cy="8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5937" y="3488860"/>
            <a:ext cx="7942857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2809524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7921" y="1320218"/>
            <a:ext cx="11510826" cy="8376339"/>
            <a:chOff x="3377921" y="1320218"/>
            <a:chExt cx="11510826" cy="8376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921" y="1320218"/>
              <a:ext cx="11510826" cy="8376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90004" y="3876961"/>
            <a:ext cx="1271475" cy="1132423"/>
            <a:chOff x="11990004" y="3876961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0004" y="3876961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7652" y="5703660"/>
            <a:ext cx="1311020" cy="1581931"/>
            <a:chOff x="14887652" y="5703660"/>
            <a:chExt cx="1311020" cy="1581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7652" y="5703660"/>
              <a:ext cx="1311020" cy="15819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64772" y="2976713"/>
            <a:ext cx="960969" cy="541236"/>
            <a:chOff x="11664772" y="2976713"/>
            <a:chExt cx="960969" cy="5412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4772" y="2976713"/>
              <a:ext cx="960969" cy="541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2809524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7921" y="1320218"/>
            <a:ext cx="11510826" cy="8376339"/>
            <a:chOff x="3377921" y="1320218"/>
            <a:chExt cx="11510826" cy="8376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921" y="1320218"/>
              <a:ext cx="11510826" cy="8376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4754" y="1935481"/>
            <a:ext cx="1271475" cy="1132423"/>
            <a:chOff x="10034754" y="1935481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4754" y="1935481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7652" y="5703660"/>
            <a:ext cx="1311020" cy="1581931"/>
            <a:chOff x="14887652" y="5703660"/>
            <a:chExt cx="1311020" cy="1581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7652" y="5703660"/>
              <a:ext cx="1311020" cy="15819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64772" y="2976713"/>
            <a:ext cx="960969" cy="541236"/>
            <a:chOff x="11664772" y="2976713"/>
            <a:chExt cx="960969" cy="5412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4772" y="2976713"/>
              <a:ext cx="960969" cy="541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2809524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8019" y="3112438"/>
            <a:ext cx="6171429" cy="1454137"/>
            <a:chOff x="4248019" y="3112438"/>
            <a:chExt cx="6171429" cy="14541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8019" y="3112438"/>
              <a:ext cx="6171429" cy="14541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48019" y="5258991"/>
            <a:ext cx="6171429" cy="2036571"/>
            <a:chOff x="4248019" y="5258991"/>
            <a:chExt cx="6171429" cy="2036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8019" y="5258991"/>
              <a:ext cx="6171429" cy="2036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39793" y="3112438"/>
            <a:ext cx="1971185" cy="4183125"/>
            <a:chOff x="13039793" y="3112438"/>
            <a:chExt cx="1971185" cy="41831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39793" y="3112438"/>
              <a:ext cx="1971185" cy="4183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2809524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7921" y="1320218"/>
            <a:ext cx="11510826" cy="8376339"/>
            <a:chOff x="3377921" y="1320218"/>
            <a:chExt cx="11510826" cy="8376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921" y="1320218"/>
              <a:ext cx="11510826" cy="8376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81679" y="1963020"/>
            <a:ext cx="1271475" cy="1132423"/>
            <a:chOff x="6181679" y="1963020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1679" y="1963020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7652" y="5703660"/>
            <a:ext cx="1311020" cy="1581931"/>
            <a:chOff x="14887652" y="5703660"/>
            <a:chExt cx="1311020" cy="1581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7652" y="5703660"/>
              <a:ext cx="1311020" cy="15819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64772" y="2976713"/>
            <a:ext cx="960969" cy="541236"/>
            <a:chOff x="11664772" y="2976713"/>
            <a:chExt cx="960969" cy="5412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4772" y="2976713"/>
              <a:ext cx="960969" cy="5412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83125" y="2624361"/>
            <a:ext cx="421079" cy="893587"/>
            <a:chOff x="8383125" y="2624361"/>
            <a:chExt cx="421079" cy="8935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3125" y="2624361"/>
              <a:ext cx="421079" cy="893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2809524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7921" y="1320218"/>
            <a:ext cx="11510826" cy="8376339"/>
            <a:chOff x="3377921" y="1320218"/>
            <a:chExt cx="11510826" cy="8376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921" y="1320218"/>
              <a:ext cx="11510826" cy="8376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7208" y="3845177"/>
            <a:ext cx="1271475" cy="1132423"/>
            <a:chOff x="4537208" y="3845177"/>
            <a:chExt cx="1271475" cy="1132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7208" y="3845177"/>
              <a:ext cx="1271475" cy="1132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7652" y="5703660"/>
            <a:ext cx="1311020" cy="1581931"/>
            <a:chOff x="14887652" y="5703660"/>
            <a:chExt cx="1311020" cy="1581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87652" y="5703660"/>
              <a:ext cx="1311020" cy="15819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64772" y="2976713"/>
            <a:ext cx="960969" cy="541236"/>
            <a:chOff x="11664772" y="2976713"/>
            <a:chExt cx="960969" cy="5412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4772" y="2976713"/>
              <a:ext cx="960969" cy="5412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83125" y="2624361"/>
            <a:ext cx="421079" cy="893587"/>
            <a:chOff x="8383125" y="2624361"/>
            <a:chExt cx="421079" cy="8935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3125" y="2624361"/>
              <a:ext cx="421079" cy="893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2400" y="820221"/>
            <a:ext cx="5083345" cy="1397920"/>
            <a:chOff x="12002400" y="820221"/>
            <a:chExt cx="5083345" cy="13979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02400" y="820221"/>
              <a:ext cx="5083345" cy="1397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2809524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7921" y="1320218"/>
            <a:ext cx="11510826" cy="8376339"/>
            <a:chOff x="3377921" y="1320218"/>
            <a:chExt cx="11510826" cy="83763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921" y="1320218"/>
              <a:ext cx="11510826" cy="83763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7652" y="5703660"/>
            <a:ext cx="1311020" cy="1581931"/>
            <a:chOff x="14887652" y="5703660"/>
            <a:chExt cx="1311020" cy="1581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7652" y="5703660"/>
              <a:ext cx="1311020" cy="1581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64772" y="2976713"/>
            <a:ext cx="960969" cy="541236"/>
            <a:chOff x="11664772" y="2976713"/>
            <a:chExt cx="960969" cy="541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4772" y="2976713"/>
              <a:ext cx="960969" cy="541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83125" y="2624361"/>
            <a:ext cx="421079" cy="893587"/>
            <a:chOff x="8383125" y="2624361"/>
            <a:chExt cx="421079" cy="893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3125" y="2624361"/>
              <a:ext cx="421079" cy="893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9203" y="6031387"/>
            <a:ext cx="1985310" cy="926478"/>
            <a:chOff x="1279203" y="6031387"/>
            <a:chExt cx="1985310" cy="9264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203" y="6031387"/>
              <a:ext cx="1985310" cy="9264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948" y="5546483"/>
            <a:ext cx="2631451" cy="1878306"/>
            <a:chOff x="999948" y="5546483"/>
            <a:chExt cx="2631451" cy="1878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948" y="5546483"/>
              <a:ext cx="2631451" cy="1878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4400000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3547" y="1823643"/>
            <a:ext cx="13097404" cy="7416405"/>
            <a:chOff x="2643547" y="1823643"/>
            <a:chExt cx="13097404" cy="7416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547" y="1823643"/>
              <a:ext cx="13097404" cy="7416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2551" y="60471"/>
            <a:ext cx="4923810" cy="46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5142857"/>
            <a:ext cx="18285714" cy="3185045"/>
            <a:chOff x="0" y="5142857"/>
            <a:chExt cx="18285714" cy="31850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42857"/>
              <a:ext cx="18285714" cy="31850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737" y="5223718"/>
            <a:ext cx="6771429" cy="33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5937" y="3488860"/>
            <a:ext cx="7942857" cy="647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744" y="1412087"/>
            <a:ext cx="3190476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05790" y="5079949"/>
            <a:ext cx="2645815" cy="2645815"/>
            <a:chOff x="13805790" y="5079949"/>
            <a:chExt cx="2645815" cy="264581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805790" y="5079949"/>
              <a:ext cx="2645815" cy="2645815"/>
              <a:chOff x="13805790" y="5079949"/>
              <a:chExt cx="2645815" cy="26458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805790" y="5079949"/>
                <a:ext cx="2645815" cy="26458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908278" y="5164631"/>
              <a:ext cx="2467137" cy="2467137"/>
              <a:chOff x="13908278" y="5164631"/>
              <a:chExt cx="2467137" cy="246713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08278" y="5164631"/>
                <a:ext cx="2467137" cy="246713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832482" y="5076190"/>
            <a:ext cx="2645815" cy="2645815"/>
            <a:chOff x="9832482" y="5076190"/>
            <a:chExt cx="2645815" cy="264581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32482" y="5076190"/>
              <a:ext cx="2645815" cy="2645815"/>
              <a:chOff x="9832482" y="5076190"/>
              <a:chExt cx="2645815" cy="26458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32482" y="5076190"/>
                <a:ext cx="2645815" cy="26458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34969" y="5160872"/>
              <a:ext cx="2467137" cy="2467137"/>
              <a:chOff x="9934969" y="5160872"/>
              <a:chExt cx="2467137" cy="24671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34969" y="5160872"/>
                <a:ext cx="2467137" cy="246713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709722" y="5066667"/>
            <a:ext cx="2645815" cy="2645815"/>
            <a:chOff x="5709722" y="5066667"/>
            <a:chExt cx="2645815" cy="264581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09722" y="5066667"/>
              <a:ext cx="2645815" cy="2645815"/>
              <a:chOff x="5709722" y="5066667"/>
              <a:chExt cx="2645815" cy="26458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09722" y="5066667"/>
                <a:ext cx="2645815" cy="26458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12210" y="5151348"/>
              <a:ext cx="2467137" cy="2467137"/>
              <a:chOff x="5812210" y="5151348"/>
              <a:chExt cx="2467137" cy="246713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12210" y="5151348"/>
                <a:ext cx="2467137" cy="246713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60420" y="5057143"/>
            <a:ext cx="2645815" cy="2645815"/>
            <a:chOff x="1660420" y="5057143"/>
            <a:chExt cx="2645815" cy="264581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60420" y="5057143"/>
              <a:ext cx="2645815" cy="2645815"/>
              <a:chOff x="1660420" y="5057143"/>
              <a:chExt cx="2645815" cy="26458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0420" y="5057143"/>
                <a:ext cx="2645815" cy="26458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2908" y="5141824"/>
              <a:ext cx="2467137" cy="2467137"/>
              <a:chOff x="1762908" y="5141824"/>
              <a:chExt cx="2467137" cy="246713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2908" y="5141824"/>
                <a:ext cx="2467137" cy="2467137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1097" y="2164500"/>
            <a:ext cx="6266667" cy="16380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83678" y="5896827"/>
            <a:ext cx="1123810" cy="13904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4256" y="6749088"/>
            <a:ext cx="2390476" cy="7428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3215" y="5896827"/>
            <a:ext cx="1123810" cy="13904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45770" y="5896827"/>
            <a:ext cx="1123810" cy="13904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0161" y="5033498"/>
            <a:ext cx="3161905" cy="26571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5755" y="5033498"/>
            <a:ext cx="3200000" cy="26571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91920" y="5033498"/>
            <a:ext cx="3200000" cy="26571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12299" y="5023974"/>
            <a:ext cx="3152381" cy="26571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90579" y="6739564"/>
            <a:ext cx="2447619" cy="7428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70006" y="6739564"/>
            <a:ext cx="2866667" cy="7428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51103" y="6739564"/>
            <a:ext cx="2466667" cy="7428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3095238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3547" y="1308640"/>
            <a:ext cx="13613085" cy="8389064"/>
            <a:chOff x="2643547" y="1308640"/>
            <a:chExt cx="13613085" cy="83890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547" y="1308640"/>
              <a:ext cx="13613085" cy="8389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8081" y="760378"/>
            <a:ext cx="1790476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1794" y="7823947"/>
            <a:ext cx="8382126" cy="49500"/>
            <a:chOff x="4951794" y="7823947"/>
            <a:chExt cx="8382126" cy="495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12057" y="7823947"/>
              <a:ext cx="4221863" cy="47018"/>
              <a:chOff x="9112057" y="7823947"/>
              <a:chExt cx="4221863" cy="470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9112057" y="7823947"/>
                <a:ext cx="4217140" cy="42296"/>
                <a:chOff x="9112057" y="7823947"/>
                <a:chExt cx="4217140" cy="42296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9136118" y="7823947"/>
                  <a:ext cx="4193080" cy="30266"/>
                  <a:chOff x="9136118" y="7823947"/>
                  <a:chExt cx="4193080" cy="30266"/>
                </a:xfrm>
              </p:grpSpPr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9136118" y="7823947"/>
                    <a:ext cx="4193080" cy="302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9136118" y="7835977"/>
                  <a:ext cx="4193080" cy="30266"/>
                  <a:chOff x="9136118" y="7835977"/>
                  <a:chExt cx="4193080" cy="30266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9136118" y="7835977"/>
                    <a:ext cx="4193080" cy="302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9112057" y="7835977"/>
                  <a:ext cx="4193080" cy="30266"/>
                  <a:chOff x="9112057" y="7835977"/>
                  <a:chExt cx="4193080" cy="30266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9112057" y="7835977"/>
                    <a:ext cx="4193080" cy="302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9116780" y="7828669"/>
                <a:ext cx="4217140" cy="42296"/>
                <a:chOff x="9116780" y="7828669"/>
                <a:chExt cx="4217140" cy="42296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9140840" y="7828669"/>
                  <a:ext cx="4193080" cy="30266"/>
                  <a:chOff x="9140840" y="7828669"/>
                  <a:chExt cx="4193080" cy="30266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9140840" y="7828669"/>
                    <a:ext cx="4193080" cy="302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9140840" y="7840699"/>
                  <a:ext cx="4193080" cy="30266"/>
                  <a:chOff x="9140840" y="7840699"/>
                  <a:chExt cx="4193080" cy="30266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140840" y="7840699"/>
                    <a:ext cx="4193080" cy="302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9116780" y="7840699"/>
                  <a:ext cx="4193080" cy="30266"/>
                  <a:chOff x="9116780" y="7840699"/>
                  <a:chExt cx="4193080" cy="30266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9116780" y="7840699"/>
                    <a:ext cx="4193080" cy="302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3" name="그룹 1013"/>
            <p:cNvGrpSpPr/>
            <p:nvPr/>
          </p:nvGrpSpPr>
          <p:grpSpPr>
            <a:xfrm>
              <a:off x="4951794" y="7826455"/>
              <a:ext cx="4219584" cy="46993"/>
              <a:chOff x="4951794" y="7826455"/>
              <a:chExt cx="4219584" cy="4699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956514" y="7826455"/>
                <a:ext cx="4214864" cy="42273"/>
                <a:chOff x="4956514" y="7826455"/>
                <a:chExt cx="4214864" cy="42273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4956514" y="7826455"/>
                  <a:ext cx="4190817" cy="30249"/>
                  <a:chOff x="4956514" y="7826455"/>
                  <a:chExt cx="4190817" cy="30249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956514" y="7826455"/>
                    <a:ext cx="4190817" cy="302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4956514" y="7838478"/>
                  <a:ext cx="4190817" cy="30249"/>
                  <a:chOff x="4956514" y="7838478"/>
                  <a:chExt cx="4190817" cy="30249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956514" y="7838478"/>
                    <a:ext cx="4190817" cy="302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4980561" y="7838478"/>
                  <a:ext cx="4190817" cy="30249"/>
                  <a:chOff x="4980561" y="7838478"/>
                  <a:chExt cx="4190817" cy="30249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980561" y="7838478"/>
                    <a:ext cx="4190817" cy="302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4951794" y="7831175"/>
                <a:ext cx="4214864" cy="42273"/>
                <a:chOff x="4951794" y="7831175"/>
                <a:chExt cx="4214864" cy="42273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4951794" y="7831175"/>
                  <a:ext cx="4190817" cy="30249"/>
                  <a:chOff x="4951794" y="7831175"/>
                  <a:chExt cx="4190817" cy="30249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4951794" y="7831175"/>
                    <a:ext cx="4190817" cy="302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4951794" y="7843198"/>
                  <a:ext cx="4190817" cy="30249"/>
                  <a:chOff x="4951794" y="7843198"/>
                  <a:chExt cx="4190817" cy="30249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4951794" y="7843198"/>
                    <a:ext cx="4190817" cy="302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4975842" y="7843198"/>
                  <a:ext cx="4190817" cy="30249"/>
                  <a:chOff x="4975842" y="7843198"/>
                  <a:chExt cx="4190817" cy="30249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4975842" y="7843198"/>
                    <a:ext cx="4190817" cy="30249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2" name="그룹 1022"/>
          <p:cNvGrpSpPr/>
          <p:nvPr/>
        </p:nvGrpSpPr>
        <p:grpSpPr>
          <a:xfrm>
            <a:off x="4951794" y="2255476"/>
            <a:ext cx="8382126" cy="5608090"/>
            <a:chOff x="4951794" y="2255476"/>
            <a:chExt cx="8382126" cy="560809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951794" y="2257984"/>
              <a:ext cx="8382126" cy="5605582"/>
              <a:chOff x="4951794" y="2257984"/>
              <a:chExt cx="8382126" cy="560558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9112057" y="7814066"/>
                <a:ext cx="4221863" cy="47018"/>
                <a:chOff x="9112057" y="7814066"/>
                <a:chExt cx="4221863" cy="47018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9112057" y="7814066"/>
                  <a:ext cx="4217140" cy="42296"/>
                  <a:chOff x="9112057" y="7814066"/>
                  <a:chExt cx="4217140" cy="42296"/>
                </a:xfrm>
              </p:grpSpPr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9136118" y="7814066"/>
                    <a:ext cx="4193080" cy="30266"/>
                    <a:chOff x="9136118" y="7814066"/>
                    <a:chExt cx="4193080" cy="30266"/>
                  </a:xfrm>
                </p:grpSpPr>
                <p:pic>
                  <p:nvPicPr>
                    <p:cNvPr id="64" name="Object 63"/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9136118" y="7814066"/>
                      <a:ext cx="4193080" cy="302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7" name="그룹 1027"/>
                  <p:cNvGrpSpPr/>
                  <p:nvPr/>
                </p:nvGrpSpPr>
                <p:grpSpPr>
                  <a:xfrm>
                    <a:off x="9136118" y="7826096"/>
                    <a:ext cx="4193080" cy="30266"/>
                    <a:chOff x="9136118" y="7826096"/>
                    <a:chExt cx="4193080" cy="30266"/>
                  </a:xfrm>
                </p:grpSpPr>
                <p:pic>
                  <p:nvPicPr>
                    <p:cNvPr id="67" name="Object 66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>
                      <a:off x="9136118" y="7826096"/>
                      <a:ext cx="4193080" cy="302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8" name="그룹 1028"/>
                  <p:cNvGrpSpPr/>
                  <p:nvPr/>
                </p:nvGrpSpPr>
                <p:grpSpPr>
                  <a:xfrm>
                    <a:off x="9112057" y="7826096"/>
                    <a:ext cx="4193080" cy="30266"/>
                    <a:chOff x="9112057" y="7826096"/>
                    <a:chExt cx="4193080" cy="30266"/>
                  </a:xfrm>
                </p:grpSpPr>
                <p:pic>
                  <p:nvPicPr>
                    <p:cNvPr id="70" name="Object 69"/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9112057" y="7826096"/>
                      <a:ext cx="4193080" cy="3026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9" name="그룹 1029"/>
                <p:cNvGrpSpPr/>
                <p:nvPr/>
              </p:nvGrpSpPr>
              <p:grpSpPr>
                <a:xfrm>
                  <a:off x="9116780" y="7818788"/>
                  <a:ext cx="4217140" cy="42296"/>
                  <a:chOff x="9116780" y="7818788"/>
                  <a:chExt cx="4217140" cy="42296"/>
                </a:xfrm>
              </p:grpSpPr>
              <p:grpSp>
                <p:nvGrpSpPr>
                  <p:cNvPr id="1030" name="그룹 1030"/>
                  <p:cNvGrpSpPr/>
                  <p:nvPr/>
                </p:nvGrpSpPr>
                <p:grpSpPr>
                  <a:xfrm>
                    <a:off x="9140840" y="7818788"/>
                    <a:ext cx="4193080" cy="30266"/>
                    <a:chOff x="9140840" y="7818788"/>
                    <a:chExt cx="4193080" cy="30266"/>
                  </a:xfrm>
                </p:grpSpPr>
                <p:pic>
                  <p:nvPicPr>
                    <p:cNvPr id="75" name="Object 74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9140840" y="7818788"/>
                      <a:ext cx="4193080" cy="302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1" name="그룹 1031"/>
                  <p:cNvGrpSpPr/>
                  <p:nvPr/>
                </p:nvGrpSpPr>
                <p:grpSpPr>
                  <a:xfrm>
                    <a:off x="9140840" y="7830818"/>
                    <a:ext cx="4193080" cy="30266"/>
                    <a:chOff x="9140840" y="7830818"/>
                    <a:chExt cx="4193080" cy="30266"/>
                  </a:xfrm>
                </p:grpSpPr>
                <p:pic>
                  <p:nvPicPr>
                    <p:cNvPr id="78" name="Object 77"/>
                    <p:cNvPicPr>
                      <a:picLocks noChangeAspect="1"/>
                    </p:cNvPicPr>
                    <p:nvPr/>
                  </p:nvPicPr>
                  <p:blipFill>
                    <a:blip r:embed="rId21" cstate="print"/>
                    <a:stretch>
                      <a:fillRect/>
                    </a:stretch>
                  </p:blipFill>
                  <p:spPr>
                    <a:xfrm>
                      <a:off x="9140840" y="7830818"/>
                      <a:ext cx="4193080" cy="302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2" name="그룹 1032"/>
                  <p:cNvGrpSpPr/>
                  <p:nvPr/>
                </p:nvGrpSpPr>
                <p:grpSpPr>
                  <a:xfrm>
                    <a:off x="9116780" y="7830818"/>
                    <a:ext cx="4193080" cy="30266"/>
                    <a:chOff x="9116780" y="7830818"/>
                    <a:chExt cx="4193080" cy="30266"/>
                  </a:xfrm>
                </p:grpSpPr>
                <p:pic>
                  <p:nvPicPr>
                    <p:cNvPr id="81" name="Object 80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>
                      <a:off x="9116780" y="7830818"/>
                      <a:ext cx="4193080" cy="30266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33" name="그룹 1033"/>
              <p:cNvGrpSpPr/>
              <p:nvPr/>
            </p:nvGrpSpPr>
            <p:grpSpPr>
              <a:xfrm>
                <a:off x="9074199" y="2257984"/>
                <a:ext cx="100530" cy="5603713"/>
                <a:chOff x="9074199" y="2257984"/>
                <a:chExt cx="100530" cy="5603713"/>
              </a:xfrm>
            </p:grpSpPr>
            <p:grpSp>
              <p:nvGrpSpPr>
                <p:cNvPr id="1034" name="그룹 1034"/>
                <p:cNvGrpSpPr/>
                <p:nvPr/>
              </p:nvGrpSpPr>
              <p:grpSpPr>
                <a:xfrm>
                  <a:off x="6330960" y="5017928"/>
                  <a:ext cx="5603713" cy="83825"/>
                  <a:chOff x="6330960" y="5017928"/>
                  <a:chExt cx="5603713" cy="83825"/>
                </a:xfrm>
              </p:grpSpPr>
              <p:pic>
                <p:nvPicPr>
                  <p:cNvPr id="87" name="Object 8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 rot="-16200000">
                    <a:off x="6330960" y="5017928"/>
                    <a:ext cx="5603713" cy="838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5" name="그룹 1035"/>
                <p:cNvGrpSpPr/>
                <p:nvPr/>
              </p:nvGrpSpPr>
              <p:grpSpPr>
                <a:xfrm>
                  <a:off x="6314255" y="5017928"/>
                  <a:ext cx="5603713" cy="83825"/>
                  <a:chOff x="6314255" y="5017928"/>
                  <a:chExt cx="5603713" cy="8382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 rot="-16200000">
                    <a:off x="6314255" y="5017928"/>
                    <a:ext cx="5603713" cy="8382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6" name="그룹 1036"/>
              <p:cNvGrpSpPr/>
              <p:nvPr/>
            </p:nvGrpSpPr>
            <p:grpSpPr>
              <a:xfrm>
                <a:off x="4951794" y="7816573"/>
                <a:ext cx="4219584" cy="46993"/>
                <a:chOff x="4951794" y="7816573"/>
                <a:chExt cx="4219584" cy="46993"/>
              </a:xfrm>
            </p:grpSpPr>
            <p:grpSp>
              <p:nvGrpSpPr>
                <p:cNvPr id="1037" name="그룹 1037"/>
                <p:cNvGrpSpPr/>
                <p:nvPr/>
              </p:nvGrpSpPr>
              <p:grpSpPr>
                <a:xfrm>
                  <a:off x="4956514" y="7816573"/>
                  <a:ext cx="4214864" cy="42273"/>
                  <a:chOff x="4956514" y="7816573"/>
                  <a:chExt cx="4214864" cy="42273"/>
                </a:xfrm>
              </p:grpSpPr>
              <p:grpSp>
                <p:nvGrpSpPr>
                  <p:cNvPr id="1038" name="그룹 1038"/>
                  <p:cNvGrpSpPr/>
                  <p:nvPr/>
                </p:nvGrpSpPr>
                <p:grpSpPr>
                  <a:xfrm>
                    <a:off x="4956514" y="7816573"/>
                    <a:ext cx="4190817" cy="30249"/>
                    <a:chOff x="4956514" y="7816573"/>
                    <a:chExt cx="4190817" cy="30249"/>
                  </a:xfrm>
                </p:grpSpPr>
                <p:pic>
                  <p:nvPicPr>
                    <p:cNvPr id="96" name="Object 95"/>
                    <p:cNvPicPr>
                      <a:picLocks noChangeAspect="1"/>
                    </p:cNvPicPr>
                    <p:nvPr/>
                  </p:nvPicPr>
                  <p:blipFill>
                    <a:blip r:embed="rId25" cstate="print"/>
                    <a:stretch>
                      <a:fillRect/>
                    </a:stretch>
                  </p:blipFill>
                  <p:spPr>
                    <a:xfrm>
                      <a:off x="4956514" y="7816573"/>
                      <a:ext cx="4190817" cy="3024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9" name="그룹 1039"/>
                  <p:cNvGrpSpPr/>
                  <p:nvPr/>
                </p:nvGrpSpPr>
                <p:grpSpPr>
                  <a:xfrm>
                    <a:off x="4956514" y="7828597"/>
                    <a:ext cx="4190817" cy="30249"/>
                    <a:chOff x="4956514" y="7828597"/>
                    <a:chExt cx="4190817" cy="30249"/>
                  </a:xfrm>
                </p:grpSpPr>
                <p:pic>
                  <p:nvPicPr>
                    <p:cNvPr id="99" name="Object 98"/>
                    <p:cNvPicPr>
                      <a:picLocks noChangeAspect="1"/>
                    </p:cNvPicPr>
                    <p:nvPr/>
                  </p:nvPicPr>
                  <p:blipFill>
                    <a:blip r:embed="rId26" cstate="print"/>
                    <a:stretch>
                      <a:fillRect/>
                    </a:stretch>
                  </p:blipFill>
                  <p:spPr>
                    <a:xfrm>
                      <a:off x="4956514" y="7828597"/>
                      <a:ext cx="4190817" cy="3024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0" name="그룹 1040"/>
                  <p:cNvGrpSpPr/>
                  <p:nvPr/>
                </p:nvGrpSpPr>
                <p:grpSpPr>
                  <a:xfrm>
                    <a:off x="4980561" y="7828597"/>
                    <a:ext cx="4190817" cy="30249"/>
                    <a:chOff x="4980561" y="7828597"/>
                    <a:chExt cx="4190817" cy="30249"/>
                  </a:xfrm>
                </p:grpSpPr>
                <p:pic>
                  <p:nvPicPr>
                    <p:cNvPr id="102" name="Object 101"/>
                    <p:cNvPicPr>
                      <a:picLocks noChangeAspect="1"/>
                    </p:cNvPicPr>
                    <p:nvPr/>
                  </p:nvPicPr>
                  <p:blipFill>
                    <a:blip r:embed="rId27" cstate="print"/>
                    <a:stretch>
                      <a:fillRect/>
                    </a:stretch>
                  </p:blipFill>
                  <p:spPr>
                    <a:xfrm>
                      <a:off x="4980561" y="7828597"/>
                      <a:ext cx="4190817" cy="3024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41" name="그룹 1041"/>
                <p:cNvGrpSpPr/>
                <p:nvPr/>
              </p:nvGrpSpPr>
              <p:grpSpPr>
                <a:xfrm>
                  <a:off x="4951794" y="7821293"/>
                  <a:ext cx="4214864" cy="42273"/>
                  <a:chOff x="4951794" y="7821293"/>
                  <a:chExt cx="4214864" cy="42273"/>
                </a:xfrm>
              </p:grpSpPr>
              <p:grpSp>
                <p:nvGrpSpPr>
                  <p:cNvPr id="1042" name="그룹 1042"/>
                  <p:cNvGrpSpPr/>
                  <p:nvPr/>
                </p:nvGrpSpPr>
                <p:grpSpPr>
                  <a:xfrm>
                    <a:off x="4951794" y="7821293"/>
                    <a:ext cx="4190817" cy="30249"/>
                    <a:chOff x="4951794" y="7821293"/>
                    <a:chExt cx="4190817" cy="30249"/>
                  </a:xfrm>
                </p:grpSpPr>
                <p:pic>
                  <p:nvPicPr>
                    <p:cNvPr id="107" name="Object 106"/>
                    <p:cNvPicPr>
                      <a:picLocks noChangeAspect="1"/>
                    </p:cNvPicPr>
                    <p:nvPr/>
                  </p:nvPicPr>
                  <p:blipFill>
                    <a:blip r:embed="rId28" cstate="print"/>
                    <a:stretch>
                      <a:fillRect/>
                    </a:stretch>
                  </p:blipFill>
                  <p:spPr>
                    <a:xfrm>
                      <a:off x="4951794" y="7821293"/>
                      <a:ext cx="4190817" cy="3024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3" name="그룹 1043"/>
                  <p:cNvGrpSpPr/>
                  <p:nvPr/>
                </p:nvGrpSpPr>
                <p:grpSpPr>
                  <a:xfrm>
                    <a:off x="4951794" y="7833317"/>
                    <a:ext cx="4190817" cy="30249"/>
                    <a:chOff x="4951794" y="7833317"/>
                    <a:chExt cx="4190817" cy="30249"/>
                  </a:xfrm>
                </p:grpSpPr>
                <p:pic>
                  <p:nvPicPr>
                    <p:cNvPr id="110" name="Object 109"/>
                    <p:cNvPicPr>
                      <a:picLocks noChangeAspect="1"/>
                    </p:cNvPicPr>
                    <p:nvPr/>
                  </p:nvPicPr>
                  <p:blipFill>
                    <a:blip r:embed="rId29" cstate="print"/>
                    <a:stretch>
                      <a:fillRect/>
                    </a:stretch>
                  </p:blipFill>
                  <p:spPr>
                    <a:xfrm>
                      <a:off x="4951794" y="7833317"/>
                      <a:ext cx="4190817" cy="3024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4" name="그룹 1044"/>
                  <p:cNvGrpSpPr/>
                  <p:nvPr/>
                </p:nvGrpSpPr>
                <p:grpSpPr>
                  <a:xfrm>
                    <a:off x="4975842" y="7833317"/>
                    <a:ext cx="4190817" cy="30249"/>
                    <a:chOff x="4975842" y="7833317"/>
                    <a:chExt cx="4190817" cy="30249"/>
                  </a:xfrm>
                </p:grpSpPr>
                <p:pic>
                  <p:nvPicPr>
                    <p:cNvPr id="113" name="Object 112"/>
                    <p:cNvPicPr>
                      <a:picLocks noChangeAspect="1"/>
                    </p:cNvPicPr>
                    <p:nvPr/>
                  </p:nvPicPr>
                  <p:blipFill>
                    <a:blip r:embed="rId30" cstate="print"/>
                    <a:stretch>
                      <a:fillRect/>
                    </a:stretch>
                  </p:blipFill>
                  <p:spPr>
                    <a:xfrm>
                      <a:off x="4975842" y="7833317"/>
                      <a:ext cx="4190817" cy="30249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045" name="그룹 1045"/>
            <p:cNvGrpSpPr/>
            <p:nvPr/>
          </p:nvGrpSpPr>
          <p:grpSpPr>
            <a:xfrm>
              <a:off x="9074553" y="2255476"/>
              <a:ext cx="100530" cy="5603713"/>
              <a:chOff x="9074553" y="2255476"/>
              <a:chExt cx="100530" cy="5603713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6314609" y="5015420"/>
                <a:ext cx="5603713" cy="83825"/>
                <a:chOff x="6314609" y="5015420"/>
                <a:chExt cx="5603713" cy="83825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16200000">
                  <a:off x="6314609" y="5015420"/>
                  <a:ext cx="5603713" cy="83825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6331314" y="5015420"/>
                <a:ext cx="5603713" cy="83825"/>
                <a:chOff x="6331314" y="5015420"/>
                <a:chExt cx="5603713" cy="83825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16200000">
                  <a:off x="6331314" y="5015420"/>
                  <a:ext cx="5603713" cy="838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8" name="그룹 1048"/>
          <p:cNvGrpSpPr/>
          <p:nvPr/>
        </p:nvGrpSpPr>
        <p:grpSpPr>
          <a:xfrm>
            <a:off x="4921208" y="7825828"/>
            <a:ext cx="4219584" cy="46993"/>
            <a:chOff x="4921208" y="7825828"/>
            <a:chExt cx="4219584" cy="46993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4925928" y="7825828"/>
              <a:ext cx="4214864" cy="42273"/>
              <a:chOff x="4925928" y="7825828"/>
              <a:chExt cx="4214864" cy="42273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4925928" y="7825828"/>
                <a:ext cx="4190817" cy="30249"/>
                <a:chOff x="4925928" y="7825828"/>
                <a:chExt cx="4190817" cy="30249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4925928" y="7825828"/>
                  <a:ext cx="4190817" cy="30249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4925928" y="7837852"/>
                <a:ext cx="4190817" cy="30249"/>
                <a:chOff x="4925928" y="7837852"/>
                <a:chExt cx="4190817" cy="30249"/>
              </a:xfrm>
            </p:grpSpPr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4925928" y="7837852"/>
                  <a:ext cx="4190817" cy="30249"/>
                </a:xfrm>
                <a:prstGeom prst="rect">
                  <a:avLst/>
                </a:prstGeom>
              </p:spPr>
            </p:pic>
          </p:grpSp>
          <p:grpSp>
            <p:nvGrpSpPr>
              <p:cNvPr id="1052" name="그룹 1052"/>
              <p:cNvGrpSpPr/>
              <p:nvPr/>
            </p:nvGrpSpPr>
            <p:grpSpPr>
              <a:xfrm>
                <a:off x="4949975" y="7837852"/>
                <a:ext cx="4190817" cy="30249"/>
                <a:chOff x="4949975" y="7837852"/>
                <a:chExt cx="4190817" cy="30249"/>
              </a:xfrm>
            </p:grpSpPr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4949975" y="7837852"/>
                  <a:ext cx="4190817" cy="302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3" name="그룹 1053"/>
            <p:cNvGrpSpPr/>
            <p:nvPr/>
          </p:nvGrpSpPr>
          <p:grpSpPr>
            <a:xfrm>
              <a:off x="4921208" y="7830548"/>
              <a:ext cx="4214864" cy="42273"/>
              <a:chOff x="4921208" y="7830548"/>
              <a:chExt cx="4214864" cy="42273"/>
            </a:xfrm>
          </p:grpSpPr>
          <p:grpSp>
            <p:nvGrpSpPr>
              <p:cNvPr id="1054" name="그룹 1054"/>
              <p:cNvGrpSpPr/>
              <p:nvPr/>
            </p:nvGrpSpPr>
            <p:grpSpPr>
              <a:xfrm>
                <a:off x="4921208" y="7830548"/>
                <a:ext cx="4190817" cy="30249"/>
                <a:chOff x="4921208" y="7830548"/>
                <a:chExt cx="4190817" cy="30249"/>
              </a:xfrm>
            </p:grpSpPr>
            <p:pic>
              <p:nvPicPr>
                <p:cNvPr id="141" name="Object 140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4921208" y="7830548"/>
                  <a:ext cx="4190817" cy="30249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4921208" y="7842572"/>
                <a:ext cx="4190817" cy="30249"/>
                <a:chOff x="4921208" y="7842572"/>
                <a:chExt cx="4190817" cy="30249"/>
              </a:xfrm>
            </p:grpSpPr>
            <p:pic>
              <p:nvPicPr>
                <p:cNvPr id="144" name="Object 14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4921208" y="7842572"/>
                  <a:ext cx="4190817" cy="30249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그룹 1056"/>
              <p:cNvGrpSpPr/>
              <p:nvPr/>
            </p:nvGrpSpPr>
            <p:grpSpPr>
              <a:xfrm>
                <a:off x="4945255" y="7842572"/>
                <a:ext cx="4190817" cy="30249"/>
                <a:chOff x="4945255" y="7842572"/>
                <a:chExt cx="4190817" cy="30249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4945255" y="7842572"/>
                  <a:ext cx="4190817" cy="302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57" name="그룹 1057"/>
          <p:cNvGrpSpPr/>
          <p:nvPr/>
        </p:nvGrpSpPr>
        <p:grpSpPr>
          <a:xfrm>
            <a:off x="9107975" y="3650250"/>
            <a:ext cx="4223880" cy="4221316"/>
            <a:chOff x="9107975" y="3650250"/>
            <a:chExt cx="4223880" cy="4221316"/>
          </a:xfrm>
        </p:grpSpPr>
        <p:grpSp>
          <p:nvGrpSpPr>
            <p:cNvPr id="1058" name="그룹 1058"/>
            <p:cNvGrpSpPr/>
            <p:nvPr/>
          </p:nvGrpSpPr>
          <p:grpSpPr>
            <a:xfrm>
              <a:off x="9107975" y="3650250"/>
              <a:ext cx="4223880" cy="4211950"/>
              <a:chOff x="9107975" y="3650250"/>
              <a:chExt cx="4223880" cy="4211950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8261815" y="5735003"/>
                <a:ext cx="5880410" cy="42445"/>
                <a:chOff x="8261815" y="5735003"/>
                <a:chExt cx="5880410" cy="42445"/>
              </a:xfrm>
            </p:grpSpPr>
            <p:pic>
              <p:nvPicPr>
                <p:cNvPr id="154" name="Object 15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-2700000">
                  <a:off x="8261815" y="5735003"/>
                  <a:ext cx="5880410" cy="42445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8273745" y="5746933"/>
                <a:ext cx="5880410" cy="42445"/>
                <a:chOff x="8273745" y="5746933"/>
                <a:chExt cx="5880410" cy="42445"/>
              </a:xfrm>
            </p:grpSpPr>
            <p:pic>
              <p:nvPicPr>
                <p:cNvPr id="157" name="Object 15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-2700000">
                  <a:off x="8273745" y="5746933"/>
                  <a:ext cx="5880410" cy="42445"/>
                </a:xfrm>
                <a:prstGeom prst="rect">
                  <a:avLst/>
                </a:prstGeom>
              </p:spPr>
            </p:pic>
          </p:grpSp>
          <p:grpSp>
            <p:nvGrpSpPr>
              <p:cNvPr id="1061" name="그룹 1061"/>
              <p:cNvGrpSpPr/>
              <p:nvPr/>
            </p:nvGrpSpPr>
            <p:grpSpPr>
              <a:xfrm>
                <a:off x="8297604" y="5723073"/>
                <a:ext cx="5880410" cy="42445"/>
                <a:chOff x="8297604" y="5723073"/>
                <a:chExt cx="5880410" cy="42445"/>
              </a:xfrm>
            </p:grpSpPr>
            <p:pic>
              <p:nvPicPr>
                <p:cNvPr id="160" name="Object 15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-2700000">
                  <a:off x="8297604" y="5723073"/>
                  <a:ext cx="5880410" cy="424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2" name="그룹 1062"/>
            <p:cNvGrpSpPr/>
            <p:nvPr/>
          </p:nvGrpSpPr>
          <p:grpSpPr>
            <a:xfrm>
              <a:off x="9107975" y="3659616"/>
              <a:ext cx="4223880" cy="4211950"/>
              <a:chOff x="9107975" y="3659616"/>
              <a:chExt cx="4223880" cy="4211950"/>
            </a:xfrm>
          </p:grpSpPr>
          <p:grpSp>
            <p:nvGrpSpPr>
              <p:cNvPr id="1063" name="그룹 1063"/>
              <p:cNvGrpSpPr/>
              <p:nvPr/>
            </p:nvGrpSpPr>
            <p:grpSpPr>
              <a:xfrm>
                <a:off x="8261815" y="5744369"/>
                <a:ext cx="5880410" cy="42445"/>
                <a:chOff x="8261815" y="5744369"/>
                <a:chExt cx="5880410" cy="42445"/>
              </a:xfrm>
            </p:grpSpPr>
            <p:pic>
              <p:nvPicPr>
                <p:cNvPr id="165" name="Object 164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 rot="-2700000">
                  <a:off x="8261815" y="5744369"/>
                  <a:ext cx="5880410" cy="42445"/>
                </a:xfrm>
                <a:prstGeom prst="rect">
                  <a:avLst/>
                </a:prstGeom>
              </p:spPr>
            </p:pic>
          </p:grpSp>
          <p:grpSp>
            <p:nvGrpSpPr>
              <p:cNvPr id="1064" name="그룹 1064"/>
              <p:cNvGrpSpPr/>
              <p:nvPr/>
            </p:nvGrpSpPr>
            <p:grpSpPr>
              <a:xfrm>
                <a:off x="8273745" y="5756298"/>
                <a:ext cx="5880410" cy="42445"/>
                <a:chOff x="8273745" y="5756298"/>
                <a:chExt cx="5880410" cy="42445"/>
              </a:xfrm>
            </p:grpSpPr>
            <p:pic>
              <p:nvPicPr>
                <p:cNvPr id="168" name="Object 167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 rot="-2700000">
                  <a:off x="8273745" y="5756298"/>
                  <a:ext cx="5880410" cy="42445"/>
                </a:xfrm>
                <a:prstGeom prst="rect">
                  <a:avLst/>
                </a:prstGeom>
              </p:spPr>
            </p:pic>
          </p:grpSp>
          <p:grpSp>
            <p:nvGrpSpPr>
              <p:cNvPr id="1065" name="그룹 1065"/>
              <p:cNvGrpSpPr/>
              <p:nvPr/>
            </p:nvGrpSpPr>
            <p:grpSpPr>
              <a:xfrm>
                <a:off x="8297604" y="5732439"/>
                <a:ext cx="5880410" cy="42445"/>
                <a:chOff x="8297604" y="5732439"/>
                <a:chExt cx="5880410" cy="42445"/>
              </a:xfrm>
            </p:grpSpPr>
            <p:pic>
              <p:nvPicPr>
                <p:cNvPr id="171" name="Object 170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 rot="-2700000">
                  <a:off x="8297604" y="5732439"/>
                  <a:ext cx="5880410" cy="4244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66" name="그룹 1066"/>
          <p:cNvGrpSpPr/>
          <p:nvPr/>
        </p:nvGrpSpPr>
        <p:grpSpPr>
          <a:xfrm>
            <a:off x="2257448" y="3729036"/>
            <a:ext cx="4851388" cy="1394774"/>
            <a:chOff x="2257448" y="3729036"/>
            <a:chExt cx="4851388" cy="1394774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57448" y="3729036"/>
              <a:ext cx="4851388" cy="1394774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3095238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19738" y="1823643"/>
            <a:ext cx="11725542" cy="7416405"/>
            <a:chOff x="3519738" y="1823643"/>
            <a:chExt cx="11725542" cy="7416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9738" y="1823643"/>
              <a:ext cx="11725542" cy="7416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3095238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3547" y="1315972"/>
            <a:ext cx="10092666" cy="8755388"/>
            <a:chOff x="2643547" y="1315972"/>
            <a:chExt cx="10092666" cy="87553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547" y="1315972"/>
              <a:ext cx="10092666" cy="8755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5466667" cy="7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8650" y="1735020"/>
            <a:ext cx="13503697" cy="7005043"/>
            <a:chOff x="3038650" y="1735020"/>
            <a:chExt cx="13503697" cy="70050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650" y="1735020"/>
              <a:ext cx="13503697" cy="7005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3095238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8650" y="1737714"/>
            <a:ext cx="13522576" cy="7335998"/>
            <a:chOff x="3038650" y="1737714"/>
            <a:chExt cx="13522576" cy="73359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650" y="1737714"/>
              <a:ext cx="13522576" cy="7335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98997" y="5083534"/>
            <a:ext cx="10365621" cy="115936"/>
            <a:chOff x="11998997" y="5083534"/>
            <a:chExt cx="10365621" cy="115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998997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3095238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2935" y="1754068"/>
            <a:ext cx="12049869" cy="7485981"/>
            <a:chOff x="2752935" y="1754068"/>
            <a:chExt cx="12049869" cy="74859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2935" y="1754068"/>
              <a:ext cx="12049869" cy="7485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51206" y="2773308"/>
            <a:ext cx="6657143" cy="29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8517" y="4540279"/>
            <a:ext cx="8904762" cy="1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00414" y="6358754"/>
            <a:ext cx="884892" cy="171067"/>
            <a:chOff x="8700414" y="6358754"/>
            <a:chExt cx="884892" cy="1710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0414" y="6358754"/>
              <a:ext cx="884892" cy="1710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284" y="731119"/>
            <a:ext cx="3371429" cy="571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1790476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38796" y="2329537"/>
            <a:ext cx="3208121" cy="3241891"/>
            <a:chOff x="7538796" y="2329537"/>
            <a:chExt cx="3208121" cy="32418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38796" y="2329537"/>
              <a:ext cx="3208121" cy="3241891"/>
              <a:chOff x="7538796" y="2329537"/>
              <a:chExt cx="3208121" cy="324189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38796" y="2329537"/>
                <a:ext cx="3208121" cy="324189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06" y="3150036"/>
              <a:ext cx="3133333" cy="17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7448" y="3523835"/>
            <a:ext cx="4289227" cy="853295"/>
            <a:chOff x="3057448" y="3523835"/>
            <a:chExt cx="4289227" cy="8532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057448" y="3523835"/>
              <a:ext cx="4289227" cy="853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27870" y="3531294"/>
            <a:ext cx="4289227" cy="853295"/>
            <a:chOff x="10927870" y="3531294"/>
            <a:chExt cx="4289227" cy="8532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927870" y="3531294"/>
              <a:ext cx="4289227" cy="8532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9119" y="2495290"/>
            <a:ext cx="1114286" cy="13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79542" y="2448079"/>
            <a:ext cx="1104762" cy="1361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9335" y="5504773"/>
            <a:ext cx="3133333" cy="8190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6106" y="5511773"/>
            <a:ext cx="3133333" cy="819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78" y="6336162"/>
            <a:ext cx="3752381" cy="14095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59335" y="6344535"/>
            <a:ext cx="3723810" cy="14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1790476" cy="71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43547" y="1811329"/>
            <a:ext cx="7049345" cy="6644008"/>
            <a:chOff x="2643547" y="1811329"/>
            <a:chExt cx="7049345" cy="6644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547" y="1811329"/>
              <a:ext cx="7049345" cy="6644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20794" y="3260841"/>
            <a:ext cx="7169530" cy="1613144"/>
            <a:chOff x="5420794" y="3260841"/>
            <a:chExt cx="7169530" cy="16131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0794" y="3260841"/>
              <a:ext cx="7169530" cy="1613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2752" y="5996558"/>
            <a:ext cx="14580211" cy="1602148"/>
            <a:chOff x="1852752" y="5996558"/>
            <a:chExt cx="14580211" cy="16021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52752" y="5996558"/>
              <a:ext cx="3172870" cy="1602148"/>
              <a:chOff x="1852752" y="5996558"/>
              <a:chExt cx="3172870" cy="160214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440164" y="5996558"/>
                <a:ext cx="1585459" cy="1602148"/>
                <a:chOff x="3440164" y="5996558"/>
                <a:chExt cx="1585459" cy="1602148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3440164" y="5996558"/>
                  <a:ext cx="1585459" cy="1602148"/>
                  <a:chOff x="3440164" y="5996558"/>
                  <a:chExt cx="1585459" cy="1602148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3440164" y="5996558"/>
                    <a:ext cx="1585459" cy="160214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566176" y="6433437"/>
                  <a:ext cx="1428571" cy="77142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852752" y="6439924"/>
                <a:ext cx="1507777" cy="713496"/>
                <a:chOff x="1852752" y="6439924"/>
                <a:chExt cx="1507777" cy="71349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852752" y="6439924"/>
                  <a:ext cx="1507777" cy="713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5120860" y="5996558"/>
              <a:ext cx="3172870" cy="1602148"/>
              <a:chOff x="5120860" y="5996558"/>
              <a:chExt cx="3172870" cy="160214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708272" y="5996558"/>
                <a:ext cx="1585459" cy="1602148"/>
                <a:chOff x="6708272" y="5996558"/>
                <a:chExt cx="1585459" cy="1602148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6708272" y="5996558"/>
                  <a:ext cx="1585459" cy="1602148"/>
                  <a:chOff x="6708272" y="5996558"/>
                  <a:chExt cx="1585459" cy="1602148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708272" y="5996558"/>
                    <a:ext cx="1585459" cy="160214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834283" y="6433438"/>
                  <a:ext cx="1266667" cy="81904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120860" y="6439924"/>
                <a:ext cx="1507777" cy="713496"/>
                <a:chOff x="5120860" y="6439924"/>
                <a:chExt cx="1507777" cy="71349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120860" y="6439924"/>
                  <a:ext cx="1507777" cy="713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8388969" y="5996558"/>
              <a:ext cx="3172870" cy="1602148"/>
              <a:chOff x="8388969" y="5996558"/>
              <a:chExt cx="3172870" cy="160214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976380" y="5996558"/>
                <a:ext cx="1585459" cy="1602148"/>
                <a:chOff x="9976380" y="5996558"/>
                <a:chExt cx="1585459" cy="160214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9976380" y="5996558"/>
                  <a:ext cx="1585459" cy="1602148"/>
                  <a:chOff x="9976380" y="5996558"/>
                  <a:chExt cx="1585459" cy="1602148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976380" y="5996558"/>
                    <a:ext cx="1585459" cy="160214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102408" y="6433438"/>
                  <a:ext cx="1276190" cy="76190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8388969" y="6439924"/>
                <a:ext cx="1507777" cy="713496"/>
                <a:chOff x="8388969" y="6439924"/>
                <a:chExt cx="1507777" cy="71349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388969" y="6439924"/>
                  <a:ext cx="1507777" cy="713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1657077" y="5996558"/>
              <a:ext cx="3172870" cy="1602148"/>
              <a:chOff x="11657077" y="5996558"/>
              <a:chExt cx="3172870" cy="160214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3244489" y="5996558"/>
                <a:ext cx="1585459" cy="1602148"/>
                <a:chOff x="13244489" y="5996558"/>
                <a:chExt cx="1585459" cy="160214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3244489" y="5996558"/>
                  <a:ext cx="1585459" cy="1602148"/>
                  <a:chOff x="13244489" y="5996558"/>
                  <a:chExt cx="1585459" cy="1602148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3244489" y="5996558"/>
                    <a:ext cx="1585459" cy="160214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370533" y="6433438"/>
                  <a:ext cx="942857" cy="76190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1657077" y="6439924"/>
                <a:ext cx="1507777" cy="713496"/>
                <a:chOff x="11657077" y="6439924"/>
                <a:chExt cx="1507777" cy="71349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1657077" y="6439924"/>
                  <a:ext cx="1507777" cy="713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4925186" y="6440884"/>
              <a:ext cx="1507777" cy="713496"/>
              <a:chOff x="14925186" y="6440884"/>
              <a:chExt cx="1507777" cy="71349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925186" y="6440884"/>
                <a:ext cx="1507777" cy="7134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0164" y="2452356"/>
            <a:ext cx="1585459" cy="1602148"/>
            <a:chOff x="3440164" y="2452356"/>
            <a:chExt cx="1585459" cy="16021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40164" y="2452356"/>
              <a:ext cx="1585459" cy="1602148"/>
              <a:chOff x="3440164" y="2452356"/>
              <a:chExt cx="1585459" cy="16021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40164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176" y="2889235"/>
              <a:ext cx="1428571" cy="7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57077" y="2895723"/>
            <a:ext cx="1507777" cy="713496"/>
            <a:chOff x="11657077" y="2895723"/>
            <a:chExt cx="1507777" cy="7134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657077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8272" y="2452356"/>
            <a:ext cx="1585459" cy="1602148"/>
            <a:chOff x="6708272" y="2452356"/>
            <a:chExt cx="1585459" cy="16021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08272" y="2452356"/>
              <a:ext cx="1585459" cy="1602148"/>
              <a:chOff x="6708272" y="2452356"/>
              <a:chExt cx="1585459" cy="16021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8272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4283" y="2889236"/>
              <a:ext cx="1266667" cy="8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88969" y="2895723"/>
            <a:ext cx="1507777" cy="713496"/>
            <a:chOff x="8388969" y="2895723"/>
            <a:chExt cx="1507777" cy="7134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388969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6380" y="2452356"/>
            <a:ext cx="1585459" cy="1602148"/>
            <a:chOff x="9976380" y="2452356"/>
            <a:chExt cx="1585459" cy="16021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976380" y="2452356"/>
              <a:ext cx="1585459" cy="1602148"/>
              <a:chOff x="9976380" y="2452356"/>
              <a:chExt cx="1585459" cy="16021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76380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2408" y="2889236"/>
              <a:ext cx="1276190" cy="761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20860" y="2895723"/>
            <a:ext cx="1507777" cy="713496"/>
            <a:chOff x="5120860" y="2895723"/>
            <a:chExt cx="1507777" cy="7134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120860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44489" y="2452356"/>
            <a:ext cx="1585459" cy="1602148"/>
            <a:chOff x="13244489" y="2452356"/>
            <a:chExt cx="1585459" cy="160214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244489" y="2452356"/>
              <a:ext cx="1585459" cy="1602148"/>
              <a:chOff x="13244489" y="2452356"/>
              <a:chExt cx="1585459" cy="16021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44489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70533" y="2889236"/>
              <a:ext cx="942857" cy="761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52752" y="2895723"/>
            <a:ext cx="1507777" cy="713496"/>
            <a:chOff x="1852752" y="2895723"/>
            <a:chExt cx="1507777" cy="7134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852752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25186" y="2896682"/>
            <a:ext cx="1507777" cy="713496"/>
            <a:chOff x="14925186" y="2896682"/>
            <a:chExt cx="1507777" cy="7134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4925186" y="2896682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25847" y="5449788"/>
            <a:ext cx="2573829" cy="2142289"/>
            <a:chOff x="4925847" y="5449788"/>
            <a:chExt cx="2573829" cy="21422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5847" y="5449788"/>
              <a:ext cx="2573829" cy="21422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80952" y="5459312"/>
            <a:ext cx="6254859" cy="2142289"/>
            <a:chOff x="8380952" y="5459312"/>
            <a:chExt cx="6254859" cy="214228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80952" y="5459312"/>
              <a:ext cx="6254859" cy="214228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619231" y="3994404"/>
            <a:ext cx="552381" cy="7142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034982" y="4064028"/>
            <a:ext cx="732919" cy="495495"/>
            <a:chOff x="12034982" y="4064028"/>
            <a:chExt cx="732919" cy="495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34982" y="4064028"/>
              <a:ext cx="732919" cy="4954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0164" y="2452356"/>
            <a:ext cx="1585459" cy="1602148"/>
            <a:chOff x="3440164" y="2452356"/>
            <a:chExt cx="1585459" cy="16021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40164" y="2452356"/>
              <a:ext cx="1585459" cy="1602148"/>
              <a:chOff x="3440164" y="2452356"/>
              <a:chExt cx="1585459" cy="16021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40164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6176" y="2889235"/>
              <a:ext cx="1428571" cy="7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7077" y="2895723"/>
            <a:ext cx="1507777" cy="713496"/>
            <a:chOff x="11657077" y="2895723"/>
            <a:chExt cx="1507777" cy="7134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57077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8272" y="2452356"/>
            <a:ext cx="1585459" cy="1602148"/>
            <a:chOff x="6708272" y="2452356"/>
            <a:chExt cx="1585459" cy="16021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8272" y="2452356"/>
              <a:ext cx="1585459" cy="1602148"/>
              <a:chOff x="6708272" y="2452356"/>
              <a:chExt cx="1585459" cy="16021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8272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4283" y="2889236"/>
              <a:ext cx="1266667" cy="819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8969" y="2895723"/>
            <a:ext cx="1507777" cy="713496"/>
            <a:chOff x="8388969" y="2895723"/>
            <a:chExt cx="1507777" cy="713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388969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76380" y="2452356"/>
            <a:ext cx="1585459" cy="1602148"/>
            <a:chOff x="9976380" y="2452356"/>
            <a:chExt cx="1585459" cy="16021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76380" y="2452356"/>
              <a:ext cx="1585459" cy="1602148"/>
              <a:chOff x="9976380" y="2452356"/>
              <a:chExt cx="1585459" cy="16021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76380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2408" y="2889236"/>
              <a:ext cx="1276190" cy="7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20860" y="2895723"/>
            <a:ext cx="1507777" cy="713496"/>
            <a:chOff x="5120860" y="2895723"/>
            <a:chExt cx="1507777" cy="7134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120860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44489" y="2452356"/>
            <a:ext cx="1585459" cy="1602148"/>
            <a:chOff x="13244489" y="2452356"/>
            <a:chExt cx="1585459" cy="16021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244489" y="2452356"/>
              <a:ext cx="1585459" cy="1602148"/>
              <a:chOff x="13244489" y="2452356"/>
              <a:chExt cx="1585459" cy="160214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44489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70533" y="2889236"/>
              <a:ext cx="942857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52752" y="2895723"/>
            <a:ext cx="1507777" cy="713496"/>
            <a:chOff x="1852752" y="2895723"/>
            <a:chExt cx="1507777" cy="7134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852752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25186" y="2896682"/>
            <a:ext cx="1507777" cy="713496"/>
            <a:chOff x="14925186" y="2896682"/>
            <a:chExt cx="1507777" cy="7134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925186" y="2896682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30384" y="6035149"/>
            <a:ext cx="3663281" cy="971566"/>
            <a:chOff x="4930384" y="6035149"/>
            <a:chExt cx="3663281" cy="9715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30384" y="6035149"/>
              <a:ext cx="3663281" cy="9715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96746" y="5449788"/>
            <a:ext cx="2912897" cy="2142289"/>
            <a:chOff x="9896746" y="5449788"/>
            <a:chExt cx="2912897" cy="214228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96746" y="5449788"/>
              <a:ext cx="2912897" cy="214228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19231" y="3994404"/>
            <a:ext cx="552381" cy="71428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034982" y="4064028"/>
            <a:ext cx="732919" cy="495495"/>
            <a:chOff x="12034982" y="4064028"/>
            <a:chExt cx="732919" cy="4954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34982" y="4064028"/>
              <a:ext cx="732919" cy="4954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776397" y="4048789"/>
            <a:ext cx="732919" cy="495495"/>
            <a:chOff x="8776397" y="4048789"/>
            <a:chExt cx="732919" cy="49549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6397" y="4048789"/>
              <a:ext cx="732919" cy="495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6264" y="5010294"/>
            <a:ext cx="10520760" cy="108335"/>
            <a:chOff x="-4206264" y="5010294"/>
            <a:chExt cx="10520760" cy="108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4206264" y="5010294"/>
              <a:ext cx="10520760" cy="108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3759" y="5083534"/>
            <a:ext cx="10365621" cy="115936"/>
            <a:chOff x="12103759" y="5083534"/>
            <a:chExt cx="10365621" cy="115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103759" y="5083534"/>
              <a:ext cx="10365621" cy="115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899" y="-126819"/>
            <a:ext cx="614646" cy="10504570"/>
            <a:chOff x="-147899" y="-126819"/>
            <a:chExt cx="614646" cy="10504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899" y="-126819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23564" y="4246"/>
            <a:ext cx="614646" cy="10504570"/>
            <a:chOff x="17823564" y="4246"/>
            <a:chExt cx="614646" cy="10504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3564" y="4246"/>
              <a:ext cx="614646" cy="10504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8081" y="760378"/>
            <a:ext cx="2304762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0164" y="2452356"/>
            <a:ext cx="1585459" cy="1602148"/>
            <a:chOff x="3440164" y="2452356"/>
            <a:chExt cx="1585459" cy="16021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40164" y="2452356"/>
              <a:ext cx="1585459" cy="1602148"/>
              <a:chOff x="3440164" y="2452356"/>
              <a:chExt cx="1585459" cy="16021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40164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6176" y="2889235"/>
              <a:ext cx="1428571" cy="7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7077" y="2895723"/>
            <a:ext cx="1507777" cy="713496"/>
            <a:chOff x="11657077" y="2895723"/>
            <a:chExt cx="1507777" cy="7134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657077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8272" y="2452356"/>
            <a:ext cx="1585459" cy="1602148"/>
            <a:chOff x="6708272" y="2452356"/>
            <a:chExt cx="1585459" cy="16021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8272" y="2452356"/>
              <a:ext cx="1585459" cy="1602148"/>
              <a:chOff x="6708272" y="2452356"/>
              <a:chExt cx="1585459" cy="16021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8272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4283" y="2889236"/>
              <a:ext cx="1266667" cy="819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8969" y="2895723"/>
            <a:ext cx="1507777" cy="713496"/>
            <a:chOff x="8388969" y="2895723"/>
            <a:chExt cx="1507777" cy="7134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388969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76380" y="2452356"/>
            <a:ext cx="1585459" cy="1602148"/>
            <a:chOff x="9976380" y="2452356"/>
            <a:chExt cx="1585459" cy="16021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76380" y="2452356"/>
              <a:ext cx="1585459" cy="1602148"/>
              <a:chOff x="9976380" y="2452356"/>
              <a:chExt cx="1585459" cy="16021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76380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2408" y="2889236"/>
              <a:ext cx="1276190" cy="7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20860" y="2895723"/>
            <a:ext cx="1507777" cy="713496"/>
            <a:chOff x="5120860" y="2895723"/>
            <a:chExt cx="1507777" cy="7134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5120860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44489" y="2452356"/>
            <a:ext cx="1585459" cy="1602148"/>
            <a:chOff x="13244489" y="2452356"/>
            <a:chExt cx="1585459" cy="16021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244489" y="2452356"/>
              <a:ext cx="1585459" cy="1602148"/>
              <a:chOff x="13244489" y="2452356"/>
              <a:chExt cx="1585459" cy="160214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44489" y="2452356"/>
                <a:ext cx="1585459" cy="160214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70533" y="2889236"/>
              <a:ext cx="942857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52752" y="2895723"/>
            <a:ext cx="1507777" cy="713496"/>
            <a:chOff x="1852752" y="2895723"/>
            <a:chExt cx="1507777" cy="7134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852752" y="2895723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25186" y="2896682"/>
            <a:ext cx="1507777" cy="713496"/>
            <a:chOff x="14925186" y="2896682"/>
            <a:chExt cx="1507777" cy="7134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925186" y="2896682"/>
              <a:ext cx="1507777" cy="7134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01607" y="6108131"/>
            <a:ext cx="4650774" cy="971566"/>
            <a:chOff x="4301607" y="6108131"/>
            <a:chExt cx="4650774" cy="9715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01607" y="6108131"/>
              <a:ext cx="4650774" cy="9715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428571" y="5522769"/>
            <a:ext cx="5355723" cy="2142289"/>
            <a:chOff x="9428571" y="5522769"/>
            <a:chExt cx="5355723" cy="214228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28571" y="5522769"/>
              <a:ext cx="5355723" cy="21422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044323" y="4054504"/>
            <a:ext cx="733286" cy="495743"/>
            <a:chOff x="12044323" y="4054504"/>
            <a:chExt cx="733286" cy="4957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44323" y="4054504"/>
              <a:ext cx="733286" cy="49574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619231" y="3994404"/>
            <a:ext cx="552381" cy="7142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776397" y="4048789"/>
            <a:ext cx="732919" cy="495495"/>
            <a:chOff x="8776397" y="4048789"/>
            <a:chExt cx="732919" cy="49549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6397" y="4048789"/>
              <a:ext cx="732919" cy="4954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668097" y="4054504"/>
            <a:ext cx="2412096" cy="495495"/>
            <a:chOff x="4668097" y="4054504"/>
            <a:chExt cx="2412096" cy="4954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68097" y="4054504"/>
              <a:ext cx="2412096" cy="495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2021-01-11T18:41:47Z</dcterms:created>
  <dcterms:modified xsi:type="dcterms:W3CDTF">2021-01-11T18:41:47Z</dcterms:modified>
</cp:coreProperties>
</file>